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92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06/07/2011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fall.com/n/me/me/load.htm?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9552" y="278092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Level 3</a:t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Student’s name: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78" y="806026"/>
            <a:ext cx="74065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19525"/>
            <a:ext cx="9144000" cy="53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4278" y="0"/>
            <a:ext cx="911972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Follow the model to make a description from a person</a:t>
            </a:r>
            <a:r>
              <a:rPr lang="es-ES_tradnl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Send the pronunciation  </a:t>
            </a:r>
            <a:endParaRPr lang="es-CO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>
                <a:latin typeface="Calibri" pitchFamily="34" charset="0"/>
                <a:cs typeface="Calibri" pitchFamily="34" charset="0"/>
              </a:rPr>
              <a:t>WANTED: </a:t>
            </a:r>
            <a:br>
              <a:rPr lang="es-ES_tradnl" dirty="0" smtClean="0">
                <a:latin typeface="Calibri" pitchFamily="34" charset="0"/>
                <a:cs typeface="Calibri" pitchFamily="34" charset="0"/>
              </a:rPr>
            </a:br>
            <a:r>
              <a:rPr lang="es-ES_tradnl" dirty="0" smtClean="0">
                <a:latin typeface="Calibri" pitchFamily="34" charset="0"/>
                <a:cs typeface="Calibri" pitchFamily="34" charset="0"/>
              </a:rPr>
              <a:t>DEAD OR ALIVE</a:t>
            </a:r>
            <a:endParaRPr lang="es-CO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NICKNAME:</a:t>
            </a:r>
            <a:endParaRPr lang="es-CO" dirty="0"/>
          </a:p>
        </p:txBody>
      </p:sp>
      <p:sp>
        <p:nvSpPr>
          <p:cNvPr id="11" name="10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_tradnl" dirty="0" smtClean="0"/>
              <a:t>RECOMPENSE:</a:t>
            </a:r>
            <a:endParaRPr lang="es-CO" dirty="0"/>
          </a:p>
        </p:txBody>
      </p:sp>
      <p:sp>
        <p:nvSpPr>
          <p:cNvPr id="10" name="9 Marcador de contenido"/>
          <p:cNvSpPr>
            <a:spLocks noGrp="1"/>
          </p:cNvSpPr>
          <p:nvPr>
            <p:ph sz="quarter" idx="2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s-ES_tradnl" dirty="0" smtClean="0"/>
              <a:t>DESCRIPTION</a:t>
            </a:r>
          </a:p>
          <a:p>
            <a:endParaRPr lang="es-ES_tradnl" dirty="0"/>
          </a:p>
          <a:p>
            <a:pPr marL="109728" indent="0">
              <a:buNone/>
            </a:pPr>
            <a:endParaRPr lang="es-CO" dirty="0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4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pPr marL="109728" indent="0" algn="ctr">
              <a:buNone/>
            </a:pPr>
            <a:r>
              <a:rPr lang="es-ES_tradnl" dirty="0" smtClean="0"/>
              <a:t>IMAGE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ORTATIL\Desktop\Sin títu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" y="1358551"/>
            <a:ext cx="9119722" cy="549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4278" y="0"/>
            <a:ext cx="9119722" cy="9679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Go </a:t>
            </a:r>
            <a:r>
              <a: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3"/>
              </a:rPr>
              <a:t>http://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3"/>
              </a:rPr>
              <a:t>www.starfall.com/n/me/me/load.htm?f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choose the  eyes, hair, mouth…..and when you finish, send a picture from the image</a:t>
            </a:r>
            <a:endParaRPr lang="es-CO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536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3EC52108-2D4E-4054-88FF-3584AB4F19CE}"/>
</file>

<file path=customXml/itemProps2.xml><?xml version="1.0" encoding="utf-8"?>
<ds:datastoreItem xmlns:ds="http://schemas.openxmlformats.org/officeDocument/2006/customXml" ds:itemID="{116DE598-EFDA-4878-A5C8-BA33AECA05C4}"/>
</file>

<file path=customXml/itemProps3.xml><?xml version="1.0" encoding="utf-8"?>
<ds:datastoreItem xmlns:ds="http://schemas.openxmlformats.org/officeDocument/2006/customXml" ds:itemID="{AAB1AB9E-7412-408C-B1EC-99A885680C42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</TotalTime>
  <Words>48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Level 3   Student’s name:</vt:lpstr>
      <vt:lpstr>Presentación de PowerPoint</vt:lpstr>
      <vt:lpstr>WANTED:  DEAD OR ALIVE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92</cp:revision>
  <dcterms:created xsi:type="dcterms:W3CDTF">2009-03-25T12:49:46Z</dcterms:created>
  <dcterms:modified xsi:type="dcterms:W3CDTF">2011-07-06T06:03:51Z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